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7559675" cx="10080625"/>
  <p:notesSz cx="7559675" cy="10691800"/>
  <p:embeddedFontLst>
    <p:embeddedFont>
      <p:font typeface="Source Sans 3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GoogleSlidesCustomDataVersion2">
      <go:slidesCustomData xmlns:go="http://customooxmlschemas.google.com/" r:id="rId37" roundtripDataSignature="AMtx7miwZEM9tm2y/+MjYB1yFx9YR4mc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423874-1B04-4DA9-8216-DAA86AB470DD}">
  <a:tblStyle styleId="{E9423874-1B04-4DA9-8216-DAA86AB470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SourceSans3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SourceSans3-italic.fntdata"/><Relationship Id="rId12" Type="http://schemas.openxmlformats.org/officeDocument/2006/relationships/slide" Target="slides/slide5.xml"/><Relationship Id="rId34" Type="http://schemas.openxmlformats.org/officeDocument/2006/relationships/font" Target="fonts/SourceSans3-bold.fntdata"/><Relationship Id="rId15" Type="http://schemas.openxmlformats.org/officeDocument/2006/relationships/slide" Target="slides/slide8.xml"/><Relationship Id="rId37" Type="http://customschemas.google.com/relationships/presentationmetadata" Target="metadata"/><Relationship Id="rId14" Type="http://schemas.openxmlformats.org/officeDocument/2006/relationships/slide" Target="slides/slide7.xml"/><Relationship Id="rId36" Type="http://schemas.openxmlformats.org/officeDocument/2006/relationships/font" Target="fonts/SourceSans3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5900" y="812800"/>
            <a:ext cx="7126287" cy="4006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312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133" name="Google Shape;133;p1:notes"/>
          <p:cNvSpPr/>
          <p:nvPr>
            <p:ph idx="2" type="sldImg"/>
          </p:nvPr>
        </p:nvSpPr>
        <p:spPr>
          <a:xfrm>
            <a:off x="215900" y="812800"/>
            <a:ext cx="7127875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06487" y="812800"/>
            <a:ext cx="5346700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1106487" y="812800"/>
            <a:ext cx="5346700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06487" y="812800"/>
            <a:ext cx="5346700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a84e623b3_0_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23" name="Google Shape;223;g2ca84e623b3_0_3:notes"/>
          <p:cNvSpPr/>
          <p:nvPr>
            <p:ph idx="2" type="sldImg"/>
          </p:nvPr>
        </p:nvSpPr>
        <p:spPr>
          <a:xfrm>
            <a:off x="1106487" y="812800"/>
            <a:ext cx="53466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24" name="Google Shape;224;g2ca84e623b3_0_3:notes"/>
          <p:cNvSpPr txBox="1"/>
          <p:nvPr>
            <p:ph idx="1" type="body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a84e623b3_0_24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31" name="Google Shape;231;g2ca84e623b3_0_24:notes"/>
          <p:cNvSpPr/>
          <p:nvPr>
            <p:ph idx="2" type="sldImg"/>
          </p:nvPr>
        </p:nvSpPr>
        <p:spPr>
          <a:xfrm>
            <a:off x="1106487" y="812800"/>
            <a:ext cx="53466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32" name="Google Shape;232;g2ca84e623b3_0_24:notes"/>
          <p:cNvSpPr txBox="1"/>
          <p:nvPr>
            <p:ph idx="1" type="body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a84e623b3_0_17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39" name="Google Shape;239;g2ca84e623b3_0_17:notes"/>
          <p:cNvSpPr/>
          <p:nvPr>
            <p:ph idx="2" type="sldImg"/>
          </p:nvPr>
        </p:nvSpPr>
        <p:spPr>
          <a:xfrm>
            <a:off x="1106487" y="812800"/>
            <a:ext cx="53466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40" name="Google Shape;240;g2ca84e623b3_0_17:notes"/>
          <p:cNvSpPr txBox="1"/>
          <p:nvPr>
            <p:ph idx="1" type="body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a84e623b3_0_10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47" name="Google Shape;247;g2ca84e623b3_0_10:notes"/>
          <p:cNvSpPr/>
          <p:nvPr>
            <p:ph idx="2" type="sldImg"/>
          </p:nvPr>
        </p:nvSpPr>
        <p:spPr>
          <a:xfrm>
            <a:off x="1106487" y="812800"/>
            <a:ext cx="53466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48" name="Google Shape;248;g2ca84e623b3_0_10:notes"/>
          <p:cNvSpPr txBox="1"/>
          <p:nvPr>
            <p:ph idx="1" type="body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a84e623b3_0_48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55" name="Google Shape;255;g2ca84e623b3_0_48:notes"/>
          <p:cNvSpPr/>
          <p:nvPr>
            <p:ph idx="2" type="sldImg"/>
          </p:nvPr>
        </p:nvSpPr>
        <p:spPr>
          <a:xfrm>
            <a:off x="1106487" y="812800"/>
            <a:ext cx="53466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56" name="Google Shape;256;g2ca84e623b3_0_48:notes"/>
          <p:cNvSpPr txBox="1"/>
          <p:nvPr>
            <p:ph idx="1" type="body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a84e623b3_0_58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63" name="Google Shape;263;g2ca84e623b3_0_58:notes"/>
          <p:cNvSpPr/>
          <p:nvPr>
            <p:ph idx="2" type="sldImg"/>
          </p:nvPr>
        </p:nvSpPr>
        <p:spPr>
          <a:xfrm>
            <a:off x="1106487" y="812800"/>
            <a:ext cx="53466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64" name="Google Shape;264;g2ca84e623b3_0_58:notes"/>
          <p:cNvSpPr txBox="1"/>
          <p:nvPr>
            <p:ph idx="1" type="body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a84e623b3_0_41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71" name="Google Shape;271;g2ca84e623b3_0_41:notes"/>
          <p:cNvSpPr/>
          <p:nvPr>
            <p:ph idx="2" type="sldImg"/>
          </p:nvPr>
        </p:nvSpPr>
        <p:spPr>
          <a:xfrm>
            <a:off x="1106487" y="812800"/>
            <a:ext cx="53466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72" name="Google Shape;272;g2ca84e623b3_0_41:notes"/>
          <p:cNvSpPr txBox="1"/>
          <p:nvPr>
            <p:ph idx="1" type="body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141" name="Google Shape;141;p2:notes"/>
          <p:cNvSpPr/>
          <p:nvPr>
            <p:ph idx="2" type="sldImg"/>
          </p:nvPr>
        </p:nvSpPr>
        <p:spPr>
          <a:xfrm>
            <a:off x="215900" y="812800"/>
            <a:ext cx="7127875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a84e623b3_0_77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79" name="Google Shape;279;g2ca84e623b3_0_77:notes"/>
          <p:cNvSpPr/>
          <p:nvPr>
            <p:ph idx="2" type="sldImg"/>
          </p:nvPr>
        </p:nvSpPr>
        <p:spPr>
          <a:xfrm>
            <a:off x="1106487" y="812800"/>
            <a:ext cx="53466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80" name="Google Shape;280;g2ca84e623b3_0_77:notes"/>
          <p:cNvSpPr txBox="1"/>
          <p:nvPr>
            <p:ph idx="1" type="body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a84e623b3_0_71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87" name="Google Shape;287;g2ca84e623b3_0_71:notes"/>
          <p:cNvSpPr/>
          <p:nvPr>
            <p:ph idx="2" type="sldImg"/>
          </p:nvPr>
        </p:nvSpPr>
        <p:spPr>
          <a:xfrm>
            <a:off x="1106487" y="812800"/>
            <a:ext cx="53466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88" name="Google Shape;288;g2ca84e623b3_0_71:notes"/>
          <p:cNvSpPr txBox="1"/>
          <p:nvPr>
            <p:ph idx="1" type="body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a84e623b3_0_6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295" name="Google Shape;295;g2ca84e623b3_0_65:notes"/>
          <p:cNvSpPr/>
          <p:nvPr>
            <p:ph idx="2" type="sldImg"/>
          </p:nvPr>
        </p:nvSpPr>
        <p:spPr>
          <a:xfrm>
            <a:off x="1106487" y="812800"/>
            <a:ext cx="53466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96" name="Google Shape;296;g2ca84e623b3_0_65:notes"/>
          <p:cNvSpPr txBox="1"/>
          <p:nvPr>
            <p:ph idx="1" type="body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303" name="Google Shape;303;p12:notes"/>
          <p:cNvSpPr/>
          <p:nvPr>
            <p:ph idx="2" type="sldImg"/>
          </p:nvPr>
        </p:nvSpPr>
        <p:spPr>
          <a:xfrm>
            <a:off x="1106487" y="812800"/>
            <a:ext cx="5346700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304" name="Google Shape;304;p12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311" name="Google Shape;311;p13:notes"/>
          <p:cNvSpPr/>
          <p:nvPr>
            <p:ph idx="2" type="sldImg"/>
          </p:nvPr>
        </p:nvSpPr>
        <p:spPr>
          <a:xfrm>
            <a:off x="1106487" y="812800"/>
            <a:ext cx="5346700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312" name="Google Shape;312;p13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1106487" y="812800"/>
            <a:ext cx="5346700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320" name="Google Shape;320;p14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1106487" y="812800"/>
            <a:ext cx="5346700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215900" y="812800"/>
            <a:ext cx="7126287" cy="4006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d8df34024_0_0:notes"/>
          <p:cNvSpPr/>
          <p:nvPr>
            <p:ph idx="2" type="sldImg"/>
          </p:nvPr>
        </p:nvSpPr>
        <p:spPr>
          <a:xfrm>
            <a:off x="215900" y="812800"/>
            <a:ext cx="7126200" cy="400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d8df34024_0_0:notes"/>
          <p:cNvSpPr txBox="1"/>
          <p:nvPr>
            <p:ph idx="1" type="body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6d8df34024_0_0:notes"/>
          <p:cNvSpPr txBox="1"/>
          <p:nvPr>
            <p:ph idx="12" type="sldNum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06487" y="812800"/>
            <a:ext cx="5346700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106487" y="812800"/>
            <a:ext cx="5346700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06487" y="812800"/>
            <a:ext cx="5346700" cy="400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215900" y="812800"/>
            <a:ext cx="7126287" cy="4006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671512" y="671512"/>
            <a:ext cx="6997700" cy="145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68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" type="body"/>
          </p:nvPr>
        </p:nvSpPr>
        <p:spPr>
          <a:xfrm>
            <a:off x="671512" y="2381250"/>
            <a:ext cx="6997700" cy="42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"/>
          <p:cNvSpPr txBox="1"/>
          <p:nvPr>
            <p:ph type="title"/>
          </p:nvPr>
        </p:nvSpPr>
        <p:spPr>
          <a:xfrm>
            <a:off x="672041" y="671971"/>
            <a:ext cx="6997914" cy="145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>
            <a:off x="672041" y="2382084"/>
            <a:ext cx="3407251" cy="6352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100"/>
              </a:spcBef>
              <a:spcAft>
                <a:spcPts val="0"/>
              </a:spcAft>
              <a:buSzPts val="2117"/>
              <a:buNone/>
              <a:defRPr b="0" sz="2646"/>
            </a:lvl1pPr>
            <a:lvl2pPr indent="-228600" lvl="1" marL="914400" algn="l">
              <a:spcBef>
                <a:spcPts val="1100"/>
              </a:spcBef>
              <a:spcAft>
                <a:spcPts val="0"/>
              </a:spcAft>
              <a:buSzPts val="1764"/>
              <a:buNone/>
              <a:defRPr b="1" sz="2205"/>
            </a:lvl2pPr>
            <a:lvl3pPr indent="-228600" lvl="2" marL="1371600" algn="l">
              <a:spcBef>
                <a:spcPts val="1100"/>
              </a:spcBef>
              <a:spcAft>
                <a:spcPts val="0"/>
              </a:spcAft>
              <a:buSzPts val="1587"/>
              <a:buNone/>
              <a:defRPr b="1" sz="1984"/>
            </a:lvl3pPr>
            <a:lvl4pPr indent="-228600" lvl="3" marL="1828800" algn="l">
              <a:spcBef>
                <a:spcPts val="1100"/>
              </a:spcBef>
              <a:spcAft>
                <a:spcPts val="0"/>
              </a:spcAft>
              <a:buSzPts val="1411"/>
              <a:buNone/>
              <a:defRPr b="1" sz="1764"/>
            </a:lvl4pPr>
            <a:lvl5pPr indent="-228600" lvl="4" marL="2286000" algn="l">
              <a:spcBef>
                <a:spcPts val="1100"/>
              </a:spcBef>
              <a:spcAft>
                <a:spcPts val="0"/>
              </a:spcAft>
              <a:buSzPts val="1411"/>
              <a:buNone/>
              <a:defRPr b="1" sz="1764"/>
            </a:lvl5pPr>
            <a:lvl6pPr indent="-228600" lvl="5" marL="2743200" algn="l">
              <a:spcBef>
                <a:spcPts val="1102"/>
              </a:spcBef>
              <a:spcAft>
                <a:spcPts val="0"/>
              </a:spcAft>
              <a:buSzPts val="1411"/>
              <a:buNone/>
              <a:defRPr b="1" sz="1764"/>
            </a:lvl6pPr>
            <a:lvl7pPr indent="-228600" lvl="6" marL="3200400" algn="l">
              <a:spcBef>
                <a:spcPts val="1102"/>
              </a:spcBef>
              <a:spcAft>
                <a:spcPts val="0"/>
              </a:spcAft>
              <a:buSzPts val="1411"/>
              <a:buNone/>
              <a:defRPr b="1" sz="1764"/>
            </a:lvl7pPr>
            <a:lvl8pPr indent="-228600" lvl="7" marL="3657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b="1" sz="1764"/>
            </a:lvl8pPr>
            <a:lvl9pPr indent="-228600" lvl="8" marL="4114800" algn="l">
              <a:spcBef>
                <a:spcPts val="1102"/>
              </a:spcBef>
              <a:spcAft>
                <a:spcPts val="0"/>
              </a:spcAft>
              <a:buSzPts val="1411"/>
              <a:buNone/>
              <a:defRPr b="1" sz="1764"/>
            </a:lvl9pPr>
          </a:lstStyle>
          <a:p/>
        </p:txBody>
      </p:sp>
      <p:sp>
        <p:nvSpPr>
          <p:cNvPr id="89" name="Google Shape;89;p28"/>
          <p:cNvSpPr txBox="1"/>
          <p:nvPr>
            <p:ph idx="2" type="body"/>
          </p:nvPr>
        </p:nvSpPr>
        <p:spPr>
          <a:xfrm>
            <a:off x="672041" y="3017307"/>
            <a:ext cx="3407251" cy="3642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3" type="body"/>
          </p:nvPr>
        </p:nvSpPr>
        <p:spPr>
          <a:xfrm>
            <a:off x="4262702" y="2382084"/>
            <a:ext cx="3407251" cy="6352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100"/>
              </a:spcBef>
              <a:spcAft>
                <a:spcPts val="0"/>
              </a:spcAft>
              <a:buSzPts val="2117"/>
              <a:buNone/>
              <a:defRPr b="0" sz="2646"/>
            </a:lvl1pPr>
            <a:lvl2pPr indent="-228600" lvl="1" marL="914400" algn="l">
              <a:spcBef>
                <a:spcPts val="1100"/>
              </a:spcBef>
              <a:spcAft>
                <a:spcPts val="0"/>
              </a:spcAft>
              <a:buSzPts val="1764"/>
              <a:buNone/>
              <a:defRPr b="1" sz="2205"/>
            </a:lvl2pPr>
            <a:lvl3pPr indent="-228600" lvl="2" marL="1371600" algn="l">
              <a:spcBef>
                <a:spcPts val="1100"/>
              </a:spcBef>
              <a:spcAft>
                <a:spcPts val="0"/>
              </a:spcAft>
              <a:buSzPts val="1587"/>
              <a:buNone/>
              <a:defRPr b="1" sz="1984"/>
            </a:lvl3pPr>
            <a:lvl4pPr indent="-228600" lvl="3" marL="1828800" algn="l">
              <a:spcBef>
                <a:spcPts val="1100"/>
              </a:spcBef>
              <a:spcAft>
                <a:spcPts val="0"/>
              </a:spcAft>
              <a:buSzPts val="1411"/>
              <a:buNone/>
              <a:defRPr b="1" sz="1764"/>
            </a:lvl4pPr>
            <a:lvl5pPr indent="-228600" lvl="4" marL="2286000" algn="l">
              <a:spcBef>
                <a:spcPts val="1100"/>
              </a:spcBef>
              <a:spcAft>
                <a:spcPts val="0"/>
              </a:spcAft>
              <a:buSzPts val="1411"/>
              <a:buNone/>
              <a:defRPr b="1" sz="1764"/>
            </a:lvl5pPr>
            <a:lvl6pPr indent="-228600" lvl="5" marL="2743200" algn="l">
              <a:spcBef>
                <a:spcPts val="1102"/>
              </a:spcBef>
              <a:spcAft>
                <a:spcPts val="0"/>
              </a:spcAft>
              <a:buSzPts val="1411"/>
              <a:buNone/>
              <a:defRPr b="1" sz="1764"/>
            </a:lvl6pPr>
            <a:lvl7pPr indent="-228600" lvl="6" marL="3200400" algn="l">
              <a:spcBef>
                <a:spcPts val="1102"/>
              </a:spcBef>
              <a:spcAft>
                <a:spcPts val="0"/>
              </a:spcAft>
              <a:buSzPts val="1411"/>
              <a:buNone/>
              <a:defRPr b="1" sz="1764"/>
            </a:lvl7pPr>
            <a:lvl8pPr indent="-228600" lvl="7" marL="3657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b="1" sz="1764"/>
            </a:lvl8pPr>
            <a:lvl9pPr indent="-228600" lvl="8" marL="4114800" algn="l">
              <a:spcBef>
                <a:spcPts val="1102"/>
              </a:spcBef>
              <a:spcAft>
                <a:spcPts val="0"/>
              </a:spcAft>
              <a:buSzPts val="1411"/>
              <a:buNone/>
              <a:defRPr b="1" sz="1764"/>
            </a:lvl9pPr>
          </a:lstStyle>
          <a:p/>
        </p:txBody>
      </p:sp>
      <p:sp>
        <p:nvSpPr>
          <p:cNvPr id="91" name="Google Shape;91;p28"/>
          <p:cNvSpPr txBox="1"/>
          <p:nvPr>
            <p:ph idx="4" type="body"/>
          </p:nvPr>
        </p:nvSpPr>
        <p:spPr>
          <a:xfrm>
            <a:off x="4262702" y="3017307"/>
            <a:ext cx="3407251" cy="3642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 txBox="1"/>
          <p:nvPr>
            <p:ph type="title"/>
          </p:nvPr>
        </p:nvSpPr>
        <p:spPr>
          <a:xfrm>
            <a:off x="672042" y="671971"/>
            <a:ext cx="6997914" cy="1455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" type="body"/>
          </p:nvPr>
        </p:nvSpPr>
        <p:spPr>
          <a:xfrm>
            <a:off x="672042" y="2381649"/>
            <a:ext cx="3404426" cy="4277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9387" lvl="0" marL="457200" algn="l">
              <a:spcBef>
                <a:spcPts val="1100"/>
              </a:spcBef>
              <a:spcAft>
                <a:spcPts val="0"/>
              </a:spcAft>
              <a:buSzPts val="1587"/>
              <a:buChar char="►"/>
              <a:defRPr sz="1984"/>
            </a:lvl1pPr>
            <a:lvl2pPr indent="-318211" lvl="1" marL="914400" algn="l">
              <a:spcBef>
                <a:spcPts val="1100"/>
              </a:spcBef>
              <a:spcAft>
                <a:spcPts val="0"/>
              </a:spcAft>
              <a:buSzPts val="1411"/>
              <a:buChar char="►"/>
              <a:defRPr sz="1764"/>
            </a:lvl2pPr>
            <a:lvl3pPr indent="-306984" lvl="2" marL="1371600" algn="l">
              <a:spcBef>
                <a:spcPts val="1100"/>
              </a:spcBef>
              <a:spcAft>
                <a:spcPts val="0"/>
              </a:spcAft>
              <a:buSzPts val="1234"/>
              <a:buChar char="►"/>
              <a:defRPr sz="1543"/>
            </a:lvl3pPr>
            <a:lvl4pPr indent="-295808" lvl="3" marL="1828800" algn="l">
              <a:spcBef>
                <a:spcPts val="1100"/>
              </a:spcBef>
              <a:spcAft>
                <a:spcPts val="0"/>
              </a:spcAft>
              <a:buSzPts val="1058"/>
              <a:buChar char="►"/>
              <a:defRPr sz="1323"/>
            </a:lvl4pPr>
            <a:lvl5pPr indent="-295808" lvl="4" marL="2286000" algn="l">
              <a:spcBef>
                <a:spcPts val="1100"/>
              </a:spcBef>
              <a:spcAft>
                <a:spcPts val="0"/>
              </a:spcAft>
              <a:buSzPts val="1058"/>
              <a:buChar char="►"/>
              <a:defRPr sz="1323"/>
            </a:lvl5pPr>
            <a:lvl6pPr indent="-295808" lvl="5" marL="2743200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6pPr>
            <a:lvl7pPr indent="-295808" lvl="6" marL="3200400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7pPr>
            <a:lvl8pPr indent="-295808" lvl="7" marL="3657600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8pPr>
            <a:lvl9pPr indent="-295808" lvl="8" marL="4114800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9pPr>
          </a:lstStyle>
          <a:p/>
        </p:txBody>
      </p:sp>
      <p:sp>
        <p:nvSpPr>
          <p:cNvPr id="98" name="Google Shape;98;p29"/>
          <p:cNvSpPr txBox="1"/>
          <p:nvPr>
            <p:ph idx="2" type="body"/>
          </p:nvPr>
        </p:nvSpPr>
        <p:spPr>
          <a:xfrm>
            <a:off x="4265529" y="2381651"/>
            <a:ext cx="3404427" cy="4277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9387" lvl="0" marL="457200" algn="l">
              <a:spcBef>
                <a:spcPts val="1100"/>
              </a:spcBef>
              <a:spcAft>
                <a:spcPts val="0"/>
              </a:spcAft>
              <a:buSzPts val="1587"/>
              <a:buChar char="►"/>
              <a:defRPr sz="1984"/>
            </a:lvl1pPr>
            <a:lvl2pPr indent="-318211" lvl="1" marL="914400" algn="l">
              <a:spcBef>
                <a:spcPts val="1100"/>
              </a:spcBef>
              <a:spcAft>
                <a:spcPts val="0"/>
              </a:spcAft>
              <a:buSzPts val="1411"/>
              <a:buChar char="►"/>
              <a:defRPr sz="1764"/>
            </a:lvl2pPr>
            <a:lvl3pPr indent="-306984" lvl="2" marL="1371600" algn="l">
              <a:spcBef>
                <a:spcPts val="1100"/>
              </a:spcBef>
              <a:spcAft>
                <a:spcPts val="0"/>
              </a:spcAft>
              <a:buSzPts val="1234"/>
              <a:buChar char="►"/>
              <a:defRPr sz="1543"/>
            </a:lvl3pPr>
            <a:lvl4pPr indent="-295808" lvl="3" marL="1828800" algn="l">
              <a:spcBef>
                <a:spcPts val="1100"/>
              </a:spcBef>
              <a:spcAft>
                <a:spcPts val="0"/>
              </a:spcAft>
              <a:buSzPts val="1058"/>
              <a:buChar char="►"/>
              <a:defRPr sz="1323"/>
            </a:lvl4pPr>
            <a:lvl5pPr indent="-295808" lvl="4" marL="2286000" algn="l">
              <a:spcBef>
                <a:spcPts val="1100"/>
              </a:spcBef>
              <a:spcAft>
                <a:spcPts val="0"/>
              </a:spcAft>
              <a:buSzPts val="1058"/>
              <a:buChar char="►"/>
              <a:defRPr sz="1323"/>
            </a:lvl5pPr>
            <a:lvl6pPr indent="-295808" lvl="5" marL="2743200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6pPr>
            <a:lvl7pPr indent="-295808" lvl="6" marL="3200400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7pPr>
            <a:lvl8pPr indent="-295808" lvl="7" marL="3657600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8pPr>
            <a:lvl9pPr indent="-295808" lvl="8" marL="4114800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9pPr>
          </a:lstStyle>
          <a:p/>
        </p:txBody>
      </p:sp>
      <p:sp>
        <p:nvSpPr>
          <p:cNvPr id="99" name="Google Shape;99;p29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9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/>
          <p:nvPr>
            <p:ph type="title"/>
          </p:nvPr>
        </p:nvSpPr>
        <p:spPr>
          <a:xfrm>
            <a:off x="672040" y="2977208"/>
            <a:ext cx="6997915" cy="2013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409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0"/>
          <p:cNvSpPr txBox="1"/>
          <p:nvPr>
            <p:ph idx="1" type="body"/>
          </p:nvPr>
        </p:nvSpPr>
        <p:spPr>
          <a:xfrm>
            <a:off x="672040" y="4990673"/>
            <a:ext cx="6997915" cy="94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100"/>
              </a:spcBef>
              <a:spcAft>
                <a:spcPts val="0"/>
              </a:spcAft>
              <a:buSzPts val="1764"/>
              <a:buNone/>
              <a:defRPr sz="2205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100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100"/>
              </a:spcBef>
              <a:spcAft>
                <a:spcPts val="0"/>
              </a:spcAft>
              <a:buSzPts val="1411"/>
              <a:buNone/>
              <a:defRPr sz="1764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100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100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30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0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0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671512" y="671512"/>
            <a:ext cx="6997700" cy="145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68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671512" y="2381250"/>
            <a:ext cx="6997700" cy="42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 rot="5400000">
            <a:off x="4234732" y="3026812"/>
            <a:ext cx="5788752" cy="1079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" type="body"/>
          </p:nvPr>
        </p:nvSpPr>
        <p:spPr>
          <a:xfrm rot="5400000">
            <a:off x="641243" y="702770"/>
            <a:ext cx="5788752" cy="5727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type="title"/>
          </p:nvPr>
        </p:nvSpPr>
        <p:spPr>
          <a:xfrm>
            <a:off x="671512" y="671512"/>
            <a:ext cx="6997700" cy="145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" type="body"/>
          </p:nvPr>
        </p:nvSpPr>
        <p:spPr>
          <a:xfrm rot="5400000">
            <a:off x="2031206" y="1021556"/>
            <a:ext cx="4278312" cy="69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678930" y="671971"/>
            <a:ext cx="6991025" cy="3331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85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672038" y="4423810"/>
            <a:ext cx="6997916" cy="5668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100"/>
              </a:spcBef>
              <a:spcAft>
                <a:spcPts val="0"/>
              </a:spcAft>
              <a:buSzPts val="2117"/>
              <a:buFont typeface="Trebuchet MS"/>
              <a:buNone/>
              <a:defRPr sz="2646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100"/>
              </a:spcBef>
              <a:spcAft>
                <a:spcPts val="0"/>
              </a:spcAft>
              <a:buSzPts val="1360"/>
              <a:buFont typeface="Trebuchet MS"/>
              <a:buNone/>
              <a:defRPr/>
            </a:lvl2pPr>
            <a:lvl3pPr indent="-228600" lvl="2" marL="1371600" algn="l">
              <a:spcBef>
                <a:spcPts val="1100"/>
              </a:spcBef>
              <a:spcAft>
                <a:spcPts val="0"/>
              </a:spcAft>
              <a:buSzPts val="1200"/>
              <a:buFont typeface="Trebuchet MS"/>
              <a:buNone/>
              <a:defRPr/>
            </a:lvl3pPr>
            <a:lvl4pPr indent="-228600" lvl="3" marL="1828800" algn="l">
              <a:spcBef>
                <a:spcPts val="1100"/>
              </a:spcBef>
              <a:spcAft>
                <a:spcPts val="0"/>
              </a:spcAft>
              <a:buSzPts val="1040"/>
              <a:buFont typeface="Trebuchet MS"/>
              <a:buNone/>
              <a:defRPr/>
            </a:lvl4pPr>
            <a:lvl5pPr indent="-228600" lvl="4" marL="2286000" algn="l">
              <a:spcBef>
                <a:spcPts val="1100"/>
              </a:spcBef>
              <a:spcAft>
                <a:spcPts val="0"/>
              </a:spcAft>
              <a:buSzPts val="1040"/>
              <a:buFont typeface="Trebuchet MS"/>
              <a:buNone/>
              <a:defRPr/>
            </a:lvl5pPr>
            <a:lvl6pPr indent="-320039" lvl="5" marL="27432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672040" y="4990673"/>
            <a:ext cx="6997915" cy="1668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100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100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100"/>
              </a:spcBef>
              <a:spcAft>
                <a:spcPts val="0"/>
              </a:spcAft>
              <a:buSzPts val="1411"/>
              <a:buNone/>
              <a:defRPr sz="1764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100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100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21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 txBox="1"/>
          <p:nvPr>
            <p:ph type="title"/>
          </p:nvPr>
        </p:nvSpPr>
        <p:spPr>
          <a:xfrm>
            <a:off x="672040" y="2129659"/>
            <a:ext cx="6997915" cy="28610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85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" type="body"/>
          </p:nvPr>
        </p:nvSpPr>
        <p:spPr>
          <a:xfrm>
            <a:off x="672040" y="4990673"/>
            <a:ext cx="6997915" cy="1668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100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100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100"/>
              </a:spcBef>
              <a:spcAft>
                <a:spcPts val="0"/>
              </a:spcAft>
              <a:buSzPts val="1411"/>
              <a:buNone/>
              <a:defRPr sz="1764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100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100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22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/>
          <p:nvPr>
            <p:ph type="title"/>
          </p:nvPr>
        </p:nvSpPr>
        <p:spPr>
          <a:xfrm>
            <a:off x="672042" y="671971"/>
            <a:ext cx="6997914" cy="3751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485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" type="body"/>
          </p:nvPr>
        </p:nvSpPr>
        <p:spPr>
          <a:xfrm>
            <a:off x="672042" y="4927788"/>
            <a:ext cx="6997914" cy="1731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100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100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100"/>
              </a:spcBef>
              <a:spcAft>
                <a:spcPts val="0"/>
              </a:spcAft>
              <a:buSzPts val="1411"/>
              <a:buNone/>
              <a:defRPr sz="1764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100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100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23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/>
          <p:nvPr>
            <p:ph type="title"/>
          </p:nvPr>
        </p:nvSpPr>
        <p:spPr>
          <a:xfrm>
            <a:off x="672041" y="5291772"/>
            <a:ext cx="6997914" cy="6247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646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/>
          <p:nvPr>
            <p:ph idx="2" type="pic"/>
          </p:nvPr>
        </p:nvSpPr>
        <p:spPr>
          <a:xfrm>
            <a:off x="672041" y="671971"/>
            <a:ext cx="6997914" cy="4239192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4"/>
          <p:cNvSpPr txBox="1"/>
          <p:nvPr>
            <p:ph idx="1" type="body"/>
          </p:nvPr>
        </p:nvSpPr>
        <p:spPr>
          <a:xfrm>
            <a:off x="672041" y="5916496"/>
            <a:ext cx="6997914" cy="7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100"/>
              </a:spcBef>
              <a:spcAft>
                <a:spcPts val="0"/>
              </a:spcAft>
              <a:buSzPts val="1058"/>
              <a:buNone/>
              <a:defRPr sz="1323"/>
            </a:lvl1pPr>
            <a:lvl2pPr indent="-228600" lvl="1" marL="914400" algn="l">
              <a:spcBef>
                <a:spcPts val="1100"/>
              </a:spcBef>
              <a:spcAft>
                <a:spcPts val="0"/>
              </a:spcAft>
              <a:buSzPts val="1058"/>
              <a:buNone/>
              <a:defRPr sz="1323"/>
            </a:lvl2pPr>
            <a:lvl3pPr indent="-228600" lvl="2" marL="1371600" algn="l">
              <a:spcBef>
                <a:spcPts val="1100"/>
              </a:spcBef>
              <a:spcAft>
                <a:spcPts val="0"/>
              </a:spcAft>
              <a:buSzPts val="882"/>
              <a:buNone/>
              <a:defRPr sz="1102"/>
            </a:lvl3pPr>
            <a:lvl4pPr indent="-228600" lvl="3" marL="1828800" algn="l">
              <a:spcBef>
                <a:spcPts val="1100"/>
              </a:spcBef>
              <a:spcAft>
                <a:spcPts val="0"/>
              </a:spcAft>
              <a:buSzPts val="794"/>
              <a:buNone/>
              <a:defRPr sz="992"/>
            </a:lvl4pPr>
            <a:lvl5pPr indent="-228600" lvl="4" marL="2286000" algn="l">
              <a:spcBef>
                <a:spcPts val="1100"/>
              </a:spcBef>
              <a:spcAft>
                <a:spcPts val="0"/>
              </a:spcAft>
              <a:buSzPts val="794"/>
              <a:buNone/>
              <a:defRPr sz="992"/>
            </a:lvl5pPr>
            <a:lvl6pPr indent="-228600" lvl="5" marL="2743200" algn="l">
              <a:spcBef>
                <a:spcPts val="1102"/>
              </a:spcBef>
              <a:spcAft>
                <a:spcPts val="0"/>
              </a:spcAft>
              <a:buSzPts val="794"/>
              <a:buNone/>
              <a:defRPr sz="992"/>
            </a:lvl6pPr>
            <a:lvl7pPr indent="-228600" lvl="6" marL="3200400" algn="l">
              <a:spcBef>
                <a:spcPts val="1102"/>
              </a:spcBef>
              <a:spcAft>
                <a:spcPts val="0"/>
              </a:spcAft>
              <a:buSzPts val="794"/>
              <a:buNone/>
              <a:defRPr sz="992"/>
            </a:lvl7pPr>
            <a:lvl8pPr indent="-228600" lvl="7" marL="3657600" algn="l">
              <a:spcBef>
                <a:spcPts val="1102"/>
              </a:spcBef>
              <a:spcAft>
                <a:spcPts val="0"/>
              </a:spcAft>
              <a:buSzPts val="794"/>
              <a:buNone/>
              <a:defRPr sz="992"/>
            </a:lvl8pPr>
            <a:lvl9pPr indent="-228600" lvl="8" marL="4114800" algn="l">
              <a:spcBef>
                <a:spcPts val="1102"/>
              </a:spcBef>
              <a:spcAft>
                <a:spcPts val="0"/>
              </a:spcAft>
              <a:buSzPts val="794"/>
              <a:buNone/>
              <a:defRPr sz="992"/>
            </a:lvl9pPr>
          </a:lstStyle>
          <a:p/>
        </p:txBody>
      </p:sp>
      <p:sp>
        <p:nvSpPr>
          <p:cNvPr id="67" name="Google Shape;67;p24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/>
          <p:nvPr>
            <p:ph type="title"/>
          </p:nvPr>
        </p:nvSpPr>
        <p:spPr>
          <a:xfrm>
            <a:off x="672041" y="1651933"/>
            <a:ext cx="3075982" cy="14092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" type="body"/>
          </p:nvPr>
        </p:nvSpPr>
        <p:spPr>
          <a:xfrm>
            <a:off x="3937083" y="567610"/>
            <a:ext cx="3732871" cy="609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1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2" type="body"/>
          </p:nvPr>
        </p:nvSpPr>
        <p:spPr>
          <a:xfrm>
            <a:off x="672041" y="3061205"/>
            <a:ext cx="3075982" cy="2848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100"/>
              </a:spcBef>
              <a:spcAft>
                <a:spcPts val="0"/>
              </a:spcAft>
              <a:buSzPts val="1234"/>
              <a:buNone/>
              <a:defRPr sz="1543"/>
            </a:lvl1pPr>
            <a:lvl2pPr indent="-228600" lvl="1" marL="914400" algn="l">
              <a:spcBef>
                <a:spcPts val="1100"/>
              </a:spcBef>
              <a:spcAft>
                <a:spcPts val="0"/>
              </a:spcAft>
              <a:buSzPts val="926"/>
              <a:buNone/>
              <a:defRPr sz="1157"/>
            </a:lvl2pPr>
            <a:lvl3pPr indent="-228600" lvl="2" marL="1371600" algn="l">
              <a:spcBef>
                <a:spcPts val="1100"/>
              </a:spcBef>
              <a:spcAft>
                <a:spcPts val="0"/>
              </a:spcAft>
              <a:buSzPts val="794"/>
              <a:buNone/>
              <a:defRPr sz="992"/>
            </a:lvl3pPr>
            <a:lvl4pPr indent="-228600" lvl="3" marL="1828800" algn="l">
              <a:spcBef>
                <a:spcPts val="1100"/>
              </a:spcBef>
              <a:spcAft>
                <a:spcPts val="0"/>
              </a:spcAft>
              <a:buSzPts val="662"/>
              <a:buNone/>
              <a:defRPr sz="827"/>
            </a:lvl4pPr>
            <a:lvl5pPr indent="-228600" lvl="4" marL="2286000" algn="l">
              <a:spcBef>
                <a:spcPts val="1100"/>
              </a:spcBef>
              <a:spcAft>
                <a:spcPts val="0"/>
              </a:spcAft>
              <a:buSzPts val="662"/>
              <a:buNone/>
              <a:defRPr sz="827"/>
            </a:lvl5pPr>
            <a:lvl6pPr indent="-228600" lvl="5" marL="2743200" algn="l">
              <a:spcBef>
                <a:spcPts val="1102"/>
              </a:spcBef>
              <a:spcAft>
                <a:spcPts val="0"/>
              </a:spcAft>
              <a:buSzPts val="662"/>
              <a:buNone/>
              <a:defRPr sz="827"/>
            </a:lvl6pPr>
            <a:lvl7pPr indent="-228600" lvl="6" marL="3200400" algn="l">
              <a:spcBef>
                <a:spcPts val="1102"/>
              </a:spcBef>
              <a:spcAft>
                <a:spcPts val="0"/>
              </a:spcAft>
              <a:buSzPts val="662"/>
              <a:buNone/>
              <a:defRPr sz="827"/>
            </a:lvl7pPr>
            <a:lvl8pPr indent="-228600" lvl="7" marL="3657600" algn="l">
              <a:spcBef>
                <a:spcPts val="1102"/>
              </a:spcBef>
              <a:spcAft>
                <a:spcPts val="0"/>
              </a:spcAft>
              <a:buSzPts val="662"/>
              <a:buNone/>
              <a:defRPr sz="827"/>
            </a:lvl8pPr>
            <a:lvl9pPr indent="-228600" lvl="8" marL="4114800" algn="l">
              <a:spcBef>
                <a:spcPts val="1102"/>
              </a:spcBef>
              <a:spcAft>
                <a:spcPts val="0"/>
              </a:spcAft>
              <a:buSzPts val="662"/>
              <a:buNone/>
              <a:defRPr sz="827"/>
            </a:lvl9pPr>
          </a:lstStyle>
          <a:p/>
        </p:txBody>
      </p:sp>
      <p:sp>
        <p:nvSpPr>
          <p:cNvPr id="74" name="Google Shape;74;p25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-9525" y="-9525"/>
            <a:ext cx="10110787" cy="7578725"/>
            <a:chOff x="-8467" y="-8468"/>
            <a:chExt cx="9171317" cy="6874935"/>
          </a:xfrm>
        </p:grpSpPr>
        <p:sp>
          <p:nvSpPr>
            <p:cNvPr id="11" name="Google Shape;11;p15"/>
            <p:cNvSpPr/>
            <p:nvPr/>
          </p:nvSpPr>
          <p:spPr>
            <a:xfrm>
              <a:off x="-8467" y="4013672"/>
              <a:ext cx="457918" cy="2852795"/>
            </a:xfrm>
            <a:custGeom>
              <a:rect b="b" l="l" r="r" t="t"/>
              <a:pathLst>
                <a:path extrusionOk="0" h="2853267" w="45720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2" name="Google Shape;12;p15"/>
            <p:cNvCxnSpPr/>
            <p:nvPr/>
          </p:nvCxnSpPr>
          <p:spPr>
            <a:xfrm flipH="1" rot="10800000">
              <a:off x="5130869" y="4174961"/>
              <a:ext cx="4021900" cy="2682866"/>
            </a:xfrm>
            <a:prstGeom prst="straightConnector1">
              <a:avLst/>
            </a:prstGeom>
            <a:noFill/>
            <a:ln cap="rnd" cmpd="sng" w="9525">
              <a:solidFill>
                <a:schemeClr val="accent1">
                  <a:alpha val="69803"/>
                </a:schemeClr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" name="Google Shape;13;p15"/>
            <p:cNvCxnSpPr/>
            <p:nvPr/>
          </p:nvCxnSpPr>
          <p:spPr>
            <a:xfrm>
              <a:off x="7043180" y="172"/>
              <a:ext cx="1218234" cy="6857654"/>
            </a:xfrm>
            <a:prstGeom prst="straightConnector1">
              <a:avLst/>
            </a:prstGeom>
            <a:noFill/>
            <a:ln cap="rnd" cmpd="sng" w="9525">
              <a:solidFill>
                <a:schemeClr val="accent1">
                  <a:alpha val="69803"/>
                </a:schemeClr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" name="Google Shape;14;p15"/>
            <p:cNvSpPr/>
            <p:nvPr/>
          </p:nvSpPr>
          <p:spPr>
            <a:xfrm>
              <a:off x="6891980" y="172"/>
              <a:ext cx="2269429" cy="6866295"/>
            </a:xfrm>
            <a:custGeom>
              <a:rect b="b" l="l" r="r" t="t"/>
              <a:pathLst>
                <a:path extrusionOk="0" h="6866466" w="2269442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" name="Google Shape;15;p15"/>
            <p:cNvSpPr/>
            <p:nvPr/>
          </p:nvSpPr>
          <p:spPr>
            <a:xfrm>
              <a:off x="7204459" y="-8468"/>
              <a:ext cx="1948310" cy="6866295"/>
            </a:xfrm>
            <a:custGeom>
              <a:rect b="b" l="l" r="r" t="t"/>
              <a:pathLst>
                <a:path extrusionOk="0" h="6866467" w="194814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60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6638542" y="3920066"/>
              <a:ext cx="2512789" cy="2937760"/>
            </a:xfrm>
            <a:custGeom>
              <a:rect b="b" l="l" r="r" t="t"/>
              <a:pathLst>
                <a:path extrusionOk="0" h="3810000" w="3259667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7010060" y="-8468"/>
              <a:ext cx="2142710" cy="6866295"/>
            </a:xfrm>
            <a:custGeom>
              <a:rect b="b" l="l" r="r" t="t"/>
              <a:pathLst>
                <a:path extrusionOk="0" h="6866467" w="28532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8295974" y="-8468"/>
              <a:ext cx="856795" cy="6866295"/>
            </a:xfrm>
            <a:custGeom>
              <a:rect b="b" l="l" r="r" t="t"/>
              <a:pathLst>
                <a:path extrusionOk="0" h="6866467" w="1286933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8094375" y="-8468"/>
              <a:ext cx="1067034" cy="6866295"/>
            </a:xfrm>
            <a:custGeom>
              <a:rect b="b" l="l" r="r" t="t"/>
              <a:pathLst>
                <a:path extrusionOk="0" h="6866467" w="1270244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156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8068455" y="4893559"/>
              <a:ext cx="1094395" cy="1964267"/>
            </a:xfrm>
            <a:custGeom>
              <a:rect b="b" l="l" r="r" t="t"/>
              <a:pathLst>
                <a:path extrusionOk="0" h="3268133" w="18203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1" name="Google Shape;21;p15"/>
          <p:cNvSpPr txBox="1"/>
          <p:nvPr>
            <p:ph type="title"/>
          </p:nvPr>
        </p:nvSpPr>
        <p:spPr>
          <a:xfrm>
            <a:off x="671512" y="671512"/>
            <a:ext cx="6997700" cy="145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671512" y="2381250"/>
            <a:ext cx="6997700" cy="42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120" lvl="0" marL="45720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  <a:defRPr b="0" i="0" sz="19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496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Noto Sans Symbols"/>
              <a:buChar char="►"/>
              <a:defRPr b="0" i="0" sz="1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04800" lvl="2" marL="137160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94639" lvl="3" marL="182880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Char char="►"/>
              <a:defRPr b="0" i="0" sz="13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4639" lvl="4" marL="228600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Char char="►"/>
              <a:defRPr b="0" i="0" sz="13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95808" lvl="5" marL="2743200" marR="0" rtl="0" algn="l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b="0" i="0" sz="1323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95808" lvl="6" marL="3200400" marR="0" rtl="0" algn="l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b="0" i="0" sz="1323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95808" lvl="7" marL="3657600" marR="0" rtl="0" algn="l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b="0" i="0" sz="1323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95808" lvl="8" marL="4114800" marR="0" rtl="0" algn="l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b="0" i="0" sz="1323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15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7"/>
          <p:cNvGrpSpPr/>
          <p:nvPr/>
        </p:nvGrpSpPr>
        <p:grpSpPr>
          <a:xfrm>
            <a:off x="-9525" y="-9525"/>
            <a:ext cx="10110787" cy="7578725"/>
            <a:chOff x="-8467" y="-8468"/>
            <a:chExt cx="9171317" cy="6874935"/>
          </a:xfrm>
        </p:grpSpPr>
        <p:sp>
          <p:nvSpPr>
            <p:cNvPr id="110" name="Google Shape;110;p17"/>
            <p:cNvSpPr/>
            <p:nvPr/>
          </p:nvSpPr>
          <p:spPr>
            <a:xfrm>
              <a:off x="-8467" y="4013672"/>
              <a:ext cx="457918" cy="2852795"/>
            </a:xfrm>
            <a:custGeom>
              <a:rect b="b" l="l" r="r" t="t"/>
              <a:pathLst>
                <a:path extrusionOk="0" h="2853267" w="45720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11" name="Google Shape;111;p17"/>
            <p:cNvCxnSpPr/>
            <p:nvPr/>
          </p:nvCxnSpPr>
          <p:spPr>
            <a:xfrm flipH="1" rot="10800000">
              <a:off x="5130869" y="4174961"/>
              <a:ext cx="4021900" cy="2682866"/>
            </a:xfrm>
            <a:prstGeom prst="straightConnector1">
              <a:avLst/>
            </a:prstGeom>
            <a:noFill/>
            <a:ln cap="rnd" cmpd="sng" w="9525">
              <a:solidFill>
                <a:schemeClr val="accent1">
                  <a:alpha val="69803"/>
                </a:schemeClr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2" name="Google Shape;112;p17"/>
            <p:cNvCxnSpPr/>
            <p:nvPr/>
          </p:nvCxnSpPr>
          <p:spPr>
            <a:xfrm>
              <a:off x="7043180" y="172"/>
              <a:ext cx="1218234" cy="6857654"/>
            </a:xfrm>
            <a:prstGeom prst="straightConnector1">
              <a:avLst/>
            </a:prstGeom>
            <a:noFill/>
            <a:ln cap="rnd" cmpd="sng" w="9525">
              <a:solidFill>
                <a:schemeClr val="accent1">
                  <a:alpha val="69803"/>
                </a:schemeClr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3" name="Google Shape;113;p17"/>
            <p:cNvSpPr/>
            <p:nvPr/>
          </p:nvSpPr>
          <p:spPr>
            <a:xfrm>
              <a:off x="6891980" y="172"/>
              <a:ext cx="2269429" cy="6866295"/>
            </a:xfrm>
            <a:custGeom>
              <a:rect b="b" l="l" r="r" t="t"/>
              <a:pathLst>
                <a:path extrusionOk="0" h="6866466" w="2269442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7204459" y="-8468"/>
              <a:ext cx="1948310" cy="6866295"/>
            </a:xfrm>
            <a:custGeom>
              <a:rect b="b" l="l" r="r" t="t"/>
              <a:pathLst>
                <a:path extrusionOk="0" h="6866467" w="194814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60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6638542" y="3920066"/>
              <a:ext cx="2512789" cy="2937760"/>
            </a:xfrm>
            <a:custGeom>
              <a:rect b="b" l="l" r="r" t="t"/>
              <a:pathLst>
                <a:path extrusionOk="0" h="3810000" w="3259667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7010060" y="-8468"/>
              <a:ext cx="2142710" cy="6866295"/>
            </a:xfrm>
            <a:custGeom>
              <a:rect b="b" l="l" r="r" t="t"/>
              <a:pathLst>
                <a:path extrusionOk="0" h="6866467" w="28532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8295974" y="-8468"/>
              <a:ext cx="856795" cy="6866295"/>
            </a:xfrm>
            <a:custGeom>
              <a:rect b="b" l="l" r="r" t="t"/>
              <a:pathLst>
                <a:path extrusionOk="0" h="6866467" w="1286933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8094375" y="-8468"/>
              <a:ext cx="1067034" cy="6866295"/>
            </a:xfrm>
            <a:custGeom>
              <a:rect b="b" l="l" r="r" t="t"/>
              <a:pathLst>
                <a:path extrusionOk="0" h="6866467" w="1270244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156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8068455" y="4893559"/>
              <a:ext cx="1094395" cy="1964267"/>
            </a:xfrm>
            <a:custGeom>
              <a:rect b="b" l="l" r="r" t="t"/>
              <a:pathLst>
                <a:path extrusionOk="0" h="3268133" w="18203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20" name="Google Shape;120;p17"/>
          <p:cNvSpPr txBox="1"/>
          <p:nvPr>
            <p:ph type="title"/>
          </p:nvPr>
        </p:nvSpPr>
        <p:spPr>
          <a:xfrm>
            <a:off x="671512" y="671512"/>
            <a:ext cx="6997700" cy="145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671512" y="2381250"/>
            <a:ext cx="6997700" cy="42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120" lvl="0" marL="45720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  <a:defRPr b="0" i="0" sz="19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496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Noto Sans Symbols"/>
              <a:buChar char="►"/>
              <a:defRPr b="0" i="0" sz="1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04800" lvl="2" marL="137160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94639" lvl="3" marL="182880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Char char="►"/>
              <a:defRPr b="0" i="0" sz="13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4639" lvl="4" marL="228600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Char char="►"/>
              <a:defRPr b="0" i="0" sz="13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95808" lvl="5" marL="2743200" marR="0" rtl="0" algn="l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b="0" i="0" sz="1323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95808" lvl="6" marL="3200400" marR="0" rtl="0" algn="l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b="0" i="0" sz="1323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95808" lvl="7" marL="3657600" marR="0" rtl="0" algn="l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b="0" i="0" sz="1323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95808" lvl="8" marL="4114800" marR="0" rtl="0" algn="l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b="0" i="0" sz="1323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0" type="dt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11" type="ftr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/>
        </p:nvSpPr>
        <p:spPr>
          <a:xfrm>
            <a:off x="503237" y="1768475"/>
            <a:ext cx="9070975" cy="5467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 PROJECT 1-B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A.Y-2023-2024</a:t>
            </a:r>
            <a:endParaRPr b="1" i="0" sz="2400" u="non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(Fitness and Activity Manager using Python)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Monish Mudaliar-22107027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Siddhesh N Patil-22107019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Atharva Nimkar-22107025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Chinmay Pawaskar-22107066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Science and Engineering </a:t>
            </a:r>
            <a:endParaRPr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Data Science 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Guide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Ms.Aavani 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7" name="Google Shape;137;p1"/>
          <p:cNvCxnSpPr/>
          <p:nvPr/>
        </p:nvCxnSpPr>
        <p:spPr>
          <a:xfrm>
            <a:off x="0" y="1743075"/>
            <a:ext cx="10080625" cy="0"/>
          </a:xfrm>
          <a:prstGeom prst="straightConnector1">
            <a:avLst/>
          </a:prstGeom>
          <a:noFill/>
          <a:ln cap="rnd" cmpd="sng" w="254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5400">
              <a:srgbClr val="000000">
                <a:alpha val="34901"/>
              </a:srgbClr>
            </a:outerShdw>
          </a:effectLst>
        </p:spPr>
      </p:cxnSp>
      <p:pic>
        <p:nvPicPr>
          <p:cNvPr id="138" name="Google Shape;13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0" y="146050"/>
            <a:ext cx="76866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 txBox="1"/>
          <p:nvPr/>
        </p:nvSpPr>
        <p:spPr>
          <a:xfrm>
            <a:off x="504825" y="281375"/>
            <a:ext cx="90711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endParaRPr/>
          </a:p>
        </p:txBody>
      </p:sp>
      <p:sp>
        <p:nvSpPr>
          <p:cNvPr id="202" name="Google Shape;202;p9"/>
          <p:cNvSpPr txBox="1"/>
          <p:nvPr/>
        </p:nvSpPr>
        <p:spPr>
          <a:xfrm>
            <a:off x="504825" y="1908175"/>
            <a:ext cx="9070975" cy="4989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" name="Google Shape;203;p9"/>
          <p:cNvSpPr txBox="1"/>
          <p:nvPr/>
        </p:nvSpPr>
        <p:spPr>
          <a:xfrm>
            <a:off x="9792900" y="3750138"/>
            <a:ext cx="1562700" cy="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7411650" y="5372700"/>
            <a:ext cx="833400" cy="22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5" name="Google Shape;20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800" y="1348925"/>
            <a:ext cx="7857150" cy="5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/>
        </p:nvSpPr>
        <p:spPr>
          <a:xfrm>
            <a:off x="503237" y="301625"/>
            <a:ext cx="90709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 and methodologies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393600" y="2036150"/>
            <a:ext cx="9180600" cy="4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Technology: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Python(3.8.16)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AutoNum type="arabicPeriod"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Tkinter(8.6.14): Base of GUI </a:t>
            </a: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AutoNum type="arabicPeriod"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Pillow(10.3.0):To display images on labels and buttons.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Technology: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SQL(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8.2.0)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: Structured storage for user login and details.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/>
          <p:nvPr/>
        </p:nvSpPr>
        <p:spPr>
          <a:xfrm>
            <a:off x="503237" y="301625"/>
            <a:ext cx="90709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/>
          </a:p>
        </p:txBody>
      </p:sp>
      <p:sp>
        <p:nvSpPr>
          <p:cNvPr id="219" name="Google Shape;219;p11"/>
          <p:cNvSpPr txBox="1"/>
          <p:nvPr/>
        </p:nvSpPr>
        <p:spPr>
          <a:xfrm>
            <a:off x="503175" y="1916400"/>
            <a:ext cx="9071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20" name="Google Shape;2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25" y="1430438"/>
            <a:ext cx="9367402" cy="56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a84e623b3_0_3"/>
          <p:cNvSpPr txBox="1"/>
          <p:nvPr/>
        </p:nvSpPr>
        <p:spPr>
          <a:xfrm>
            <a:off x="503237" y="3016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/>
          </a:p>
        </p:txBody>
      </p:sp>
      <p:sp>
        <p:nvSpPr>
          <p:cNvPr id="227" name="Google Shape;227;g2ca84e623b3_0_3"/>
          <p:cNvSpPr txBox="1"/>
          <p:nvPr/>
        </p:nvSpPr>
        <p:spPr>
          <a:xfrm>
            <a:off x="503175" y="1916400"/>
            <a:ext cx="9071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28" name="Google Shape;228;g2ca84e623b3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75" y="1696475"/>
            <a:ext cx="8801002" cy="55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a84e623b3_0_24"/>
          <p:cNvSpPr txBox="1"/>
          <p:nvPr/>
        </p:nvSpPr>
        <p:spPr>
          <a:xfrm>
            <a:off x="503237" y="3016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/>
          </a:p>
        </p:txBody>
      </p:sp>
      <p:sp>
        <p:nvSpPr>
          <p:cNvPr id="235" name="Google Shape;235;g2ca84e623b3_0_24"/>
          <p:cNvSpPr txBox="1"/>
          <p:nvPr/>
        </p:nvSpPr>
        <p:spPr>
          <a:xfrm>
            <a:off x="503175" y="1916400"/>
            <a:ext cx="9071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36" name="Google Shape;236;g2ca84e623b3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5" y="1563725"/>
            <a:ext cx="8914301" cy="57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a84e623b3_0_17"/>
          <p:cNvSpPr txBox="1"/>
          <p:nvPr/>
        </p:nvSpPr>
        <p:spPr>
          <a:xfrm>
            <a:off x="503237" y="3016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/>
          </a:p>
        </p:txBody>
      </p:sp>
      <p:sp>
        <p:nvSpPr>
          <p:cNvPr id="243" name="Google Shape;243;g2ca84e623b3_0_17"/>
          <p:cNvSpPr txBox="1"/>
          <p:nvPr/>
        </p:nvSpPr>
        <p:spPr>
          <a:xfrm>
            <a:off x="503175" y="1916400"/>
            <a:ext cx="9071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44" name="Google Shape;244;g2ca84e623b3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5" y="1348900"/>
            <a:ext cx="9224624" cy="593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a84e623b3_0_10"/>
          <p:cNvSpPr txBox="1"/>
          <p:nvPr/>
        </p:nvSpPr>
        <p:spPr>
          <a:xfrm>
            <a:off x="503237" y="3016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/>
          </a:p>
        </p:txBody>
      </p:sp>
      <p:sp>
        <p:nvSpPr>
          <p:cNvPr id="251" name="Google Shape;251;g2ca84e623b3_0_10"/>
          <p:cNvSpPr txBox="1"/>
          <p:nvPr/>
        </p:nvSpPr>
        <p:spPr>
          <a:xfrm>
            <a:off x="503175" y="1916400"/>
            <a:ext cx="9071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52" name="Google Shape;252;g2ca84e623b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5" y="1671650"/>
            <a:ext cx="9071101" cy="56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a84e623b3_0_48"/>
          <p:cNvSpPr txBox="1"/>
          <p:nvPr/>
        </p:nvSpPr>
        <p:spPr>
          <a:xfrm>
            <a:off x="503237" y="3016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/>
          </a:p>
        </p:txBody>
      </p:sp>
      <p:sp>
        <p:nvSpPr>
          <p:cNvPr id="259" name="Google Shape;259;g2ca84e623b3_0_48"/>
          <p:cNvSpPr txBox="1"/>
          <p:nvPr/>
        </p:nvSpPr>
        <p:spPr>
          <a:xfrm>
            <a:off x="503175" y="1916400"/>
            <a:ext cx="9071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60" name="Google Shape;260;g2ca84e623b3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5" y="1563725"/>
            <a:ext cx="9071101" cy="57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a84e623b3_0_58"/>
          <p:cNvSpPr txBox="1"/>
          <p:nvPr/>
        </p:nvSpPr>
        <p:spPr>
          <a:xfrm>
            <a:off x="503237" y="3016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/>
          </a:p>
        </p:txBody>
      </p:sp>
      <p:sp>
        <p:nvSpPr>
          <p:cNvPr id="267" name="Google Shape;267;g2ca84e623b3_0_58"/>
          <p:cNvSpPr txBox="1"/>
          <p:nvPr/>
        </p:nvSpPr>
        <p:spPr>
          <a:xfrm>
            <a:off x="503175" y="1916400"/>
            <a:ext cx="9071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68" name="Google Shape;268;g2ca84e623b3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75" y="1563725"/>
            <a:ext cx="9125376" cy="57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a84e623b3_0_41"/>
          <p:cNvSpPr txBox="1"/>
          <p:nvPr/>
        </p:nvSpPr>
        <p:spPr>
          <a:xfrm>
            <a:off x="503237" y="3016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/>
          </a:p>
        </p:txBody>
      </p:sp>
      <p:sp>
        <p:nvSpPr>
          <p:cNvPr id="275" name="Google Shape;275;g2ca84e623b3_0_41"/>
          <p:cNvSpPr txBox="1"/>
          <p:nvPr/>
        </p:nvSpPr>
        <p:spPr>
          <a:xfrm>
            <a:off x="503175" y="1916400"/>
            <a:ext cx="9071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76" name="Google Shape;276;g2ca84e623b3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5" y="1563725"/>
            <a:ext cx="9071101" cy="57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/>
          <p:nvPr/>
        </p:nvSpPr>
        <p:spPr>
          <a:xfrm>
            <a:off x="504825" y="144462"/>
            <a:ext cx="9071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/>
          </a:p>
        </p:txBody>
      </p:sp>
      <p:sp>
        <p:nvSpPr>
          <p:cNvPr id="145" name="Google Shape;145;p2"/>
          <p:cNvSpPr txBox="1"/>
          <p:nvPr/>
        </p:nvSpPr>
        <p:spPr>
          <a:xfrm>
            <a:off x="504825" y="1236662"/>
            <a:ext cx="9323387" cy="557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-322262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▪"/>
            </a:pPr>
            <a:r>
              <a:rPr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262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▪"/>
            </a:pPr>
            <a:r>
              <a:rPr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 of the existing systems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262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▪"/>
            </a:pPr>
            <a:r>
              <a:rPr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of the existing systems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262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▪"/>
            </a:pPr>
            <a:r>
              <a:rPr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262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▪"/>
            </a:pPr>
            <a:r>
              <a:rPr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262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▪"/>
            </a:pPr>
            <a:r>
              <a:rPr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 and methodologies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262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▪"/>
            </a:pPr>
            <a:r>
              <a:rPr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262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▪"/>
            </a:pPr>
            <a:r>
              <a:rPr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262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▪"/>
            </a:pPr>
            <a:r>
              <a:rPr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a84e623b3_0_77"/>
          <p:cNvSpPr txBox="1"/>
          <p:nvPr/>
        </p:nvSpPr>
        <p:spPr>
          <a:xfrm>
            <a:off x="503237" y="3016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/>
          </a:p>
        </p:txBody>
      </p:sp>
      <p:sp>
        <p:nvSpPr>
          <p:cNvPr id="283" name="Google Shape;283;g2ca84e623b3_0_77"/>
          <p:cNvSpPr txBox="1"/>
          <p:nvPr/>
        </p:nvSpPr>
        <p:spPr>
          <a:xfrm>
            <a:off x="503175" y="1916400"/>
            <a:ext cx="9071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84" name="Google Shape;284;g2ca84e623b3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5" y="1563725"/>
            <a:ext cx="9071101" cy="57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a84e623b3_0_71"/>
          <p:cNvSpPr txBox="1"/>
          <p:nvPr/>
        </p:nvSpPr>
        <p:spPr>
          <a:xfrm>
            <a:off x="503237" y="3016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/>
          </a:p>
        </p:txBody>
      </p:sp>
      <p:sp>
        <p:nvSpPr>
          <p:cNvPr id="291" name="Google Shape;291;g2ca84e623b3_0_71"/>
          <p:cNvSpPr txBox="1"/>
          <p:nvPr/>
        </p:nvSpPr>
        <p:spPr>
          <a:xfrm>
            <a:off x="503175" y="1916400"/>
            <a:ext cx="9071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92" name="Google Shape;292;g2ca84e623b3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5" y="1563725"/>
            <a:ext cx="9071101" cy="57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a84e623b3_0_65"/>
          <p:cNvSpPr txBox="1"/>
          <p:nvPr/>
        </p:nvSpPr>
        <p:spPr>
          <a:xfrm>
            <a:off x="503237" y="3016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/>
          </a:p>
        </p:txBody>
      </p:sp>
      <p:sp>
        <p:nvSpPr>
          <p:cNvPr id="299" name="Google Shape;299;g2ca84e623b3_0_65"/>
          <p:cNvSpPr txBox="1"/>
          <p:nvPr/>
        </p:nvSpPr>
        <p:spPr>
          <a:xfrm>
            <a:off x="503175" y="1916400"/>
            <a:ext cx="90711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300" name="Google Shape;300;g2ca84e623b3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5" y="1563725"/>
            <a:ext cx="9071101" cy="57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/>
          <p:nvPr/>
        </p:nvSpPr>
        <p:spPr>
          <a:xfrm>
            <a:off x="503237" y="301625"/>
            <a:ext cx="90709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12"/>
          <p:cNvSpPr txBox="1"/>
          <p:nvPr/>
        </p:nvSpPr>
        <p:spPr>
          <a:xfrm>
            <a:off x="503237" y="1563687"/>
            <a:ext cx="9070975" cy="5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12"/>
          <p:cNvSpPr txBox="1"/>
          <p:nvPr/>
        </p:nvSpPr>
        <p:spPr>
          <a:xfrm>
            <a:off x="503225" y="1940275"/>
            <a:ext cx="9071100" cy="4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•"/>
            </a:pPr>
            <a:r>
              <a:rPr i="0" lang="en-US" sz="25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review highlights the diversity in Fitness and Activity Managers, offering users a range of options to find the one that best suits their needs and preferences.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•"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simplicity and accessibility of our basic fitness app provide users with easy access to exercise demonstrations, guiding them through various workouts with clear picture instructions.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•"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calendar feature allows users to track their exercise, promoting consistency and accountability in their fitness journey.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5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"/>
          <p:cNvSpPr txBox="1"/>
          <p:nvPr/>
        </p:nvSpPr>
        <p:spPr>
          <a:xfrm>
            <a:off x="503237" y="301625"/>
            <a:ext cx="90709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315" name="Google Shape;315;p13"/>
          <p:cNvSpPr txBox="1"/>
          <p:nvPr/>
        </p:nvSpPr>
        <p:spPr>
          <a:xfrm>
            <a:off x="503237" y="1563687"/>
            <a:ext cx="9070975" cy="5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385387" y="1563687"/>
            <a:ext cx="8677200" cy="56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80340" marR="4495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Yasmeen Anjeer Alshehhi , Mohamed Abdelrak, Ben Joseph Philip, Alessio Bonti,“Understanding User Perspectives on Data Visualization in mHealth Apps: A Survey Study.” , IEEE Access Research Article, Accepted For Publications, 12 July 2023.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0340" marR="44958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r>
              <a:rPr lang="en-US" sz="20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Fotos Frangoudes, Maria Matsangidou , Eirini C. Schiza, Kleanthis Neokleous , Constantinos S. Pattichis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“Assessing Human Motion During Exercise Using Machine Learning: A Literature Review.” , IEEE Access Survey, Accepted For Publications, 5 July 2022.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0340" marR="44958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Edith Talina Luhanga ,</a:t>
            </a:r>
            <a:r>
              <a:rPr lang="en-US" sz="20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Akpa Akpro Elder Hippocrate, Hirohiko Suwa, Yutaka Arakawa, Keiichi Yasumoto,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 Identifying and Evaluating User Requirements for Smartphone Group Fitness Applications.” , IEEE Access Special Section on Human-Centered Smart System and Technologies, Accepted For Publications, 3 January 2018.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/>
          <p:nvPr/>
        </p:nvSpPr>
        <p:spPr>
          <a:xfrm>
            <a:off x="647700" y="3057525"/>
            <a:ext cx="90709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You...!!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/>
          <p:nvPr/>
        </p:nvSpPr>
        <p:spPr>
          <a:xfrm>
            <a:off x="503225" y="301625"/>
            <a:ext cx="90711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242325" y="1237025"/>
            <a:ext cx="9494100" cy="5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i="0" lang="en-US" sz="2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an era where health and fitness are paramount, staying informed about your progress and adapting to changing  circumstances can make all the difference.</a:t>
            </a:r>
            <a:endParaRPr i="0" sz="22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Fitness and Activity Manager App achieving your fitness goals has never been easier or more enjoyable.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0"/>
              <a:buFont typeface="Arial"/>
              <a:buNone/>
            </a:pP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Motivation:-</a:t>
            </a:r>
            <a:endParaRPr b="1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6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Health and Well-being: The primary motivation behind the fitness and activity manager project is to promote health and well-being among individuals. Regular physical activity has been proven to have numerous health benefits.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Lifestyle Improvement: Many people struggle to maintain a consistent fitness routine due to busy schedules, lack of motivation, or access to resources. By providing a convenient and accessible platform for tracking fitness activities,the fitness and activity manager app aims to empower individuals to make positive lifestyle changes and improve their overall health and fitness levels.</a:t>
            </a:r>
            <a:endParaRPr sz="22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>
            <p:ph idx="1" type="body"/>
          </p:nvPr>
        </p:nvSpPr>
        <p:spPr>
          <a:xfrm>
            <a:off x="61925" y="1860350"/>
            <a:ext cx="10018800" cy="5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user-friendly fitness application using the Tkinter library for graphical user interface (GUI). The app will feature an intuitive interface allowing users to effortlessly navigate through various sections, log their workouts.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Incorporate the Pillow library to provide dynamic visual demonstrations of exercises within the fitness app, enhancing user comprehension and ensuring proper form and technique during workouts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Implement SQL database integration to securely store and manage user data within the fitness app.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5905" lvl="0" marL="377825" marR="0" rtl="0" algn="just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1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503237" y="3016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g26d8df34024_0_0"/>
          <p:cNvGraphicFramePr/>
          <p:nvPr/>
        </p:nvGraphicFramePr>
        <p:xfrm>
          <a:off x="139000" y="1187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{E9423874-1B04-4DA9-8216-DAA86AB470DD}</a:tableStyleId>
              </a:tblPr>
              <a:tblGrid>
                <a:gridCol w="577350"/>
                <a:gridCol w="1428900"/>
                <a:gridCol w="1292725"/>
                <a:gridCol w="1783900"/>
                <a:gridCol w="4549050"/>
              </a:tblGrid>
              <a:tr h="102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Sr.No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Year of Publication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Author(S)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Title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Observation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22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 August 2023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Yasmeen Anjeer Alshehhi , Mohamed Abdelrak, Ben Joseph Philip, Alessio Bonti.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Understanding User Perspectives on Data Visualization in mHealth Apps: A Survey Study.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[1]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6195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2100"/>
                        <a:buFont typeface="Times New Roman"/>
                        <a:buChar char="●"/>
                      </a:pPr>
                      <a:r>
                        <a:rPr lang="en-US" sz="2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Users are primarily motivated by curiosity and utility, such as progress tracking, when using data visualizations.</a:t>
                      </a:r>
                      <a:endParaRPr sz="2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6195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2100"/>
                        <a:buFont typeface="Times New Roman"/>
                        <a:buChar char="●"/>
                      </a:pPr>
                      <a:r>
                        <a:rPr lang="en-US" sz="2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 observe these efforts can lead to  more effective data visualizations that enhance user experience and engagement.</a:t>
                      </a:r>
                      <a:endParaRPr sz="2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5" name="Google Shape;165;g26d8df34024_0_0"/>
          <p:cNvSpPr txBox="1"/>
          <p:nvPr/>
        </p:nvSpPr>
        <p:spPr>
          <a:xfrm>
            <a:off x="527425" y="271700"/>
            <a:ext cx="97710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Literature Survey of the existing system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/>
        </p:nvSpPr>
        <p:spPr>
          <a:xfrm>
            <a:off x="503237" y="107950"/>
            <a:ext cx="9070975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Literature Survey of the existing system</a:t>
            </a:r>
            <a:endParaRPr/>
          </a:p>
        </p:txBody>
      </p:sp>
      <p:sp>
        <p:nvSpPr>
          <p:cNvPr id="172" name="Google Shape;172;p5"/>
          <p:cNvSpPr txBox="1"/>
          <p:nvPr/>
        </p:nvSpPr>
        <p:spPr>
          <a:xfrm>
            <a:off x="-84738" y="954600"/>
            <a:ext cx="9791700" cy="6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0" rtl="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914400" rtl="0" algn="just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914400" marR="0" rtl="0" algn="just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0D0D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aphicFrame>
        <p:nvGraphicFramePr>
          <p:cNvPr id="173" name="Google Shape;173;p5"/>
          <p:cNvGraphicFramePr/>
          <p:nvPr/>
        </p:nvGraphicFramePr>
        <p:xfrm>
          <a:off x="139000" y="1187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{E9423874-1B04-4DA9-8216-DAA86AB470DD}</a:tableStyleId>
              </a:tblPr>
              <a:tblGrid>
                <a:gridCol w="577350"/>
                <a:gridCol w="1157225"/>
                <a:gridCol w="1692225"/>
                <a:gridCol w="1624100"/>
                <a:gridCol w="4581025"/>
              </a:tblGrid>
              <a:tr h="102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Sr.No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Year of Publication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Author(S)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Title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Observation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22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 August 2022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Fotos Frangoudes, Maria Matsangidou , Eirini C. Schiza, Kleanthis Neokleous , Constantinos S. Pattichis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Assessing Human Motion During Exercise Using Machine Learning: A Literature Review. [2]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6195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2100"/>
                        <a:buFont typeface="Times New Roman"/>
                        <a:buChar char="●"/>
                      </a:pPr>
                      <a:r>
                        <a:rPr lang="en-US" sz="2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We observe, guidelines for ML solutions for HMQA(Human Motion Quality Assessment ) aim to enhance the development and usability of assessment tools.</a:t>
                      </a:r>
                      <a:endParaRPr sz="2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6195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2100"/>
                        <a:buFont typeface="Times New Roman"/>
                        <a:buChar char="●"/>
                      </a:pPr>
                      <a:r>
                        <a:rPr lang="en-US" sz="2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Also we see , Assessments should be easy to interpret for users and user avoid biases based on training data.</a:t>
                      </a:r>
                      <a:endParaRPr sz="2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/>
        </p:nvSpPr>
        <p:spPr>
          <a:xfrm>
            <a:off x="503237" y="107950"/>
            <a:ext cx="9070975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Literature Survey of the existing system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12" y="971550"/>
            <a:ext cx="9791700" cy="6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457200" marR="0" rtl="0" algn="just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aphicFrame>
        <p:nvGraphicFramePr>
          <p:cNvPr id="181" name="Google Shape;181;p6"/>
          <p:cNvGraphicFramePr/>
          <p:nvPr/>
        </p:nvGraphicFramePr>
        <p:xfrm>
          <a:off x="356375" y="1086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{E9423874-1B04-4DA9-8216-DAA86AB470DD}</a:tableStyleId>
              </a:tblPr>
              <a:tblGrid>
                <a:gridCol w="536400"/>
                <a:gridCol w="1158375"/>
                <a:gridCol w="2155475"/>
                <a:gridCol w="1745250"/>
                <a:gridCol w="3622325"/>
              </a:tblGrid>
              <a:tr h="77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Sr.No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Year of Publication</a:t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Author (S)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Title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Observation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09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January </a:t>
                      </a: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2018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80340" marR="44958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Edith Talina Luhanga ,</a:t>
                      </a:r>
                      <a:r>
                        <a:rPr lang="en-US" sz="20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Akpa Akpro Elder Hippocrate, Hirohiko Suwa, Yutaka Arakawa, Keiichi Yasumoto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25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Identifying and Evaluating User Requirements for Smartphone Group Fitness Applications.</a:t>
                      </a:r>
                      <a:endParaRPr sz="2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lnSpc>
                          <a:spcPct val="125000"/>
                        </a:lnSpc>
                        <a:spcBef>
                          <a:spcPts val="2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[3]</a:t>
                      </a:r>
                      <a:endParaRPr sz="2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Times New Roman"/>
                        <a:buChar char="●"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 observe MyFitnessTeam app , developed based on user requirements, demonstrated significant improvements in adherence to physical activity and healthy eating.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556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Times New Roman"/>
                        <a:buChar char="●"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Also we see, recommendation aim to enhance in-group collaboration and interactions, fostering improved user engagement and adherence.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/>
        </p:nvSpPr>
        <p:spPr>
          <a:xfrm>
            <a:off x="503237" y="301625"/>
            <a:ext cx="90709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675">
            <a:noAutofit/>
          </a:bodyPr>
          <a:lstStyle/>
          <a:p>
            <a:pPr indent="0" lvl="0" marL="0" marR="0" rtl="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Limitations of existing systems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503237" y="1768475"/>
            <a:ext cx="9070975" cy="4989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7"/>
          <p:cNvSpPr txBox="1"/>
          <p:nvPr/>
        </p:nvSpPr>
        <p:spPr>
          <a:xfrm>
            <a:off x="360350" y="1768475"/>
            <a:ext cx="87837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3429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•"/>
            </a:pPr>
            <a:r>
              <a:rPr i="0" lang="en-US" sz="25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systems may adopt a generic approach that doesn't cater to individual user differences.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i="0" sz="25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3429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•"/>
            </a:pPr>
            <a:r>
              <a:rPr i="0" lang="en-US" sz="25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with unique health conditions or preferences may find limited support .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i="1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 txBox="1"/>
          <p:nvPr>
            <p:ph type="title"/>
          </p:nvPr>
        </p:nvSpPr>
        <p:spPr>
          <a:xfrm>
            <a:off x="503237" y="611187"/>
            <a:ext cx="6997700" cy="145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 New Roman"/>
              <a:buNone/>
            </a:pPr>
            <a:r>
              <a:rPr b="1" i="0" lang="en-US" sz="4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8"/>
          <p:cNvSpPr txBox="1"/>
          <p:nvPr>
            <p:ph idx="1" type="body"/>
          </p:nvPr>
        </p:nvSpPr>
        <p:spPr>
          <a:xfrm>
            <a:off x="251550" y="1932450"/>
            <a:ext cx="8640900" cy="4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“The current problem lies in inefficient data visualization methods in mHealth apps, hindering users' comprehension of health metrics. We aim to address this challenge by proposing a novel approach that integrates user-centric design principles</a:t>
            </a: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.”</a:t>
            </a:r>
            <a:endParaRPr sz="24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Approach: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address these challenges, the fitness manager app aims to provide a comprehensive solution that empowers users to take control of their fitness journey and achieve their health goals with confidence. </a:t>
            </a:r>
            <a:endParaRPr sz="24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acet">
  <a:themeElements>
    <a:clrScheme name="defaul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FFFFFF"/>
      </a:accent3>
      <a:accent4>
        <a:srgbClr val="5FCBEF"/>
      </a:accent4>
      <a:accent5>
        <a:srgbClr val="2E83C3"/>
      </a:accent5>
      <a:accent6>
        <a:srgbClr val="FFFFFF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2017-10-25T08:22:14Z</dcterms:created>
  <dc:creator>v b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str>12.0000</vt:lp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str>Custom</vt:lp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